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20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/>
            </a:lvl1pPr>
            <a:lvl2pPr lvl="1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/>
            </a:lvl3pPr>
            <a:lvl4pPr lvl="3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4pPr>
            <a:lvl5pPr lvl="4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5pPr>
            <a:lvl6pPr lvl="5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6pPr>
            <a:lvl7pPr lvl="6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7pPr>
            <a:lvl8pPr lvl="7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8pPr>
            <a:lvl9pPr lvl="8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563442" y="197115"/>
            <a:ext cx="4931516" cy="867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989089" y="2622762"/>
            <a:ext cx="6586750" cy="2168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88539" y="516784"/>
            <a:ext cx="6586750" cy="638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980"/>
              <a:buNone/>
              <a:defRPr sz="197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 b="1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 b="1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 b="1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 b="1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sz="35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2119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20"/>
              <a:buChar char="•"/>
              <a:defRPr sz="3520"/>
            </a:lvl1pPr>
            <a:lvl2pPr marL="914400" lvl="1" indent="-42418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3080"/>
              <a:buChar char="•"/>
              <a:defRPr sz="3080"/>
            </a:lvl2pPr>
            <a:lvl3pPr marL="1371600" lvl="2" indent="-396239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Char char="•"/>
              <a:defRPr sz="2640"/>
            </a:lvl3pPr>
            <a:lvl4pPr marL="1828800" lvl="3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marL="2286000" lvl="4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marL="2743200" lvl="5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540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sz="35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Arial"/>
              <a:buNone/>
              <a:defRPr sz="3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None/>
              <a:defRPr sz="3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None/>
              <a:defRPr sz="2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540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40"/>
              <a:buFont typeface="Calibri"/>
              <a:buNone/>
              <a:defRPr sz="4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418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Char char="•"/>
              <a:defRPr sz="3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sz="2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33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C9E15B-5512-B684-40C4-A87367D12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" y="0"/>
            <a:ext cx="10054987" cy="7775036"/>
          </a:xfrm>
          <a:prstGeom prst="rect">
            <a:avLst/>
          </a:prstGeom>
        </p:spPr>
      </p:pic>
      <p:sp>
        <p:nvSpPr>
          <p:cNvPr id="85" name="Google Shape;85;p13"/>
          <p:cNvSpPr txBox="1"/>
          <p:nvPr/>
        </p:nvSpPr>
        <p:spPr>
          <a:xfrm>
            <a:off x="2035055" y="2399129"/>
            <a:ext cx="589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Child’s Name Here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2035055" y="3252800"/>
            <a:ext cx="589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MECK Pre-K Location Name Here</a:t>
            </a:r>
            <a:endParaRPr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1127532" y="5386400"/>
            <a:ext cx="223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Date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-1" y="626225"/>
            <a:ext cx="10058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FFFFFF"/>
                </a:solidFill>
              </a:rPr>
              <a:t>CLASS OF 2022-23</a:t>
            </a:r>
            <a:endParaRPr sz="1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</Words>
  <Application>Microsoft Macintosh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Ken Magas</cp:lastModifiedBy>
  <cp:revision>3</cp:revision>
  <dcterms:modified xsi:type="dcterms:W3CDTF">2023-04-18T12:25:39Z</dcterms:modified>
</cp:coreProperties>
</file>