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jpg"/><Relationship Id="rId5" Type="http://schemas.openxmlformats.org/officeDocument/2006/relationships/hyperlink" Target="http://www.meckprek.org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150" y="628225"/>
            <a:ext cx="6687324" cy="47261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191400"/>
            <a:ext cx="77724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rgbClr val="099944"/>
                </a:solidFill>
                <a:latin typeface="Roboto Slab"/>
                <a:ea typeface="Roboto Slab"/>
                <a:cs typeface="Roboto Slab"/>
                <a:sym typeface="Roboto Slab"/>
              </a:rPr>
              <a:t>MECK Pre-K</a:t>
            </a:r>
            <a:endParaRPr b="1" sz="4500">
              <a:solidFill>
                <a:srgbClr val="099944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rgbClr val="099944"/>
                </a:solidFill>
                <a:latin typeface="Roboto Slab"/>
                <a:ea typeface="Roboto Slab"/>
                <a:cs typeface="Roboto Slab"/>
                <a:sym typeface="Roboto Slab"/>
              </a:rPr>
              <a:t>Information Session</a:t>
            </a:r>
            <a:endParaRPr b="1" sz="4500">
              <a:solidFill>
                <a:srgbClr val="099944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3500" y="8707500"/>
            <a:ext cx="1584525" cy="108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56900" y="6233300"/>
            <a:ext cx="72345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 u="sng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When</a:t>
            </a:r>
            <a:r>
              <a:rPr b="1" lang="en" sz="220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:  Thursday, February 16, 2023 at 6:00 PM</a:t>
            </a:r>
            <a:endParaRPr b="1" sz="220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Saturday, February 25, 2023 at 10:00 AM</a:t>
            </a:r>
            <a:endParaRPr b="1" sz="220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 u="sng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Where</a:t>
            </a:r>
            <a:r>
              <a:rPr b="1" lang="en" sz="220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: Virtual Event via Zoom </a:t>
            </a:r>
            <a:endParaRPr b="1" sz="220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 Visit </a:t>
            </a:r>
            <a:r>
              <a:rPr b="1" lang="en" sz="22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www.MECKPreK.org</a:t>
            </a:r>
            <a:r>
              <a:rPr b="1" lang="en" sz="220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 for Zoom links.</a:t>
            </a:r>
            <a:endParaRPr b="1" sz="220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750" y="5076975"/>
            <a:ext cx="77724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>
                <a:solidFill>
                  <a:srgbClr val="099944"/>
                </a:solidFill>
                <a:latin typeface="Roboto Slab"/>
                <a:ea typeface="Roboto Slab"/>
                <a:cs typeface="Roboto Slab"/>
                <a:sym typeface="Roboto Slab"/>
              </a:rPr>
              <a:t>Join us to learn more about MECK Pre-K!</a:t>
            </a:r>
            <a:endParaRPr b="1" sz="3900">
              <a:solidFill>
                <a:srgbClr val="099944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0" y="7733563"/>
            <a:ext cx="77724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Join us to learn more about MECK Pre-K! We’ll share </a:t>
            </a: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information about the benefits of pre-k, our curriculum and classroom structure, and how to enroll your child for the 2023-2024 school year.</a:t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72625" y="8685088"/>
            <a:ext cx="1227125" cy="1055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02975" y="8696300"/>
            <a:ext cx="1111784" cy="110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